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7" r:id="rId3"/>
    <p:sldId id="259" r:id="rId4"/>
    <p:sldId id="262" r:id="rId5"/>
    <p:sldId id="260" r:id="rId6"/>
    <p:sldId id="261" r:id="rId7"/>
    <p:sldId id="263" r:id="rId8"/>
    <p:sldId id="264" r:id="rId9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4081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1335" y="962758"/>
            <a:ext cx="10364488" cy="3049717"/>
          </a:xfrm>
        </p:spPr>
        <p:txBody>
          <a:bodyPr bIns="0" anchor="b">
            <a:normAutofit/>
          </a:bodyPr>
          <a:lstStyle>
            <a:lvl1pPr algn="l">
              <a:defRPr sz="7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1336" y="4237446"/>
            <a:ext cx="10364486" cy="117314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160" b="0" cap="all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9801" y="395169"/>
            <a:ext cx="5968698" cy="37104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5197" y="958767"/>
            <a:ext cx="973223" cy="604294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901336" y="4234250"/>
            <a:ext cx="103644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34987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860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26933" y="958768"/>
            <a:ext cx="1938890" cy="559186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606" y="958768"/>
            <a:ext cx="9394596" cy="55918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1326933" y="958768"/>
            <a:ext cx="0" cy="559186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175359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8496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275446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5087" y="2107356"/>
            <a:ext cx="10371785" cy="2265540"/>
          </a:xfrm>
        </p:spPr>
        <p:txBody>
          <a:bodyPr anchor="b">
            <a:normAutofit/>
          </a:bodyPr>
          <a:lstStyle>
            <a:lvl1pPr algn="l"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087" y="4567435"/>
            <a:ext cx="10356535" cy="1215515"/>
          </a:xfrm>
        </p:spPr>
        <p:txBody>
          <a:bodyPr tIns="91440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45087" y="4565982"/>
            <a:ext cx="103565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01643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9061" y="965867"/>
            <a:ext cx="11526762" cy="1271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6797" y="2413054"/>
            <a:ext cx="5574182" cy="41383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96525" y="2420812"/>
            <a:ext cx="5574182" cy="4129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29366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630" y="964996"/>
            <a:ext cx="11529193" cy="12675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629" y="2423459"/>
            <a:ext cx="5574182" cy="962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6629" y="3389124"/>
            <a:ext cx="5574182" cy="31733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94835" y="2427604"/>
            <a:ext cx="5574182" cy="9626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94835" y="3385790"/>
            <a:ext cx="5574182" cy="31648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81332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67908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90267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606" y="958768"/>
            <a:ext cx="3927719" cy="2696540"/>
          </a:xfrm>
        </p:spPr>
        <p:txBody>
          <a:bodyPr anchor="b">
            <a:normAutofit/>
          </a:bodyPr>
          <a:lstStyle>
            <a:lvl1pPr algn="l"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2457" y="958769"/>
            <a:ext cx="7214964" cy="559059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606" y="3846590"/>
            <a:ext cx="3930016" cy="2697817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37936" y="3846589"/>
            <a:ext cx="3923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41769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972865" y="578605"/>
            <a:ext cx="4889440" cy="617892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447" y="1355416"/>
            <a:ext cx="6638794" cy="2196701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49268" y="1347051"/>
            <a:ext cx="3349405" cy="463959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40395" y="3775191"/>
            <a:ext cx="6629285" cy="2404490"/>
          </a:xfrm>
        </p:spPr>
        <p:txBody>
          <a:bodyPr>
            <a:normAutofit/>
          </a:bodyPr>
          <a:lstStyle>
            <a:lvl1pPr marL="0" indent="0" algn="l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36859" y="6563828"/>
            <a:ext cx="6632821" cy="384148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12/3/2023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36858" y="382369"/>
            <a:ext cx="6649205" cy="38511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36859" y="3772326"/>
            <a:ext cx="663282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0017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423372"/>
            <a:ext cx="14630400" cy="49271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7351776"/>
            <a:ext cx="14630400" cy="8915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1895" y="965423"/>
            <a:ext cx="11523930" cy="12590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1895" y="2418879"/>
            <a:ext cx="11523930" cy="41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4966" y="396445"/>
            <a:ext cx="4200858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1895" y="395169"/>
            <a:ext cx="7126603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6073" y="958767"/>
            <a:ext cx="973223" cy="6042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36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354096"/>
            <a:ext cx="146304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999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84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8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58187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The Central Limit Theorem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5815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is a fundamental concept in statistics that states that the distribution of samples will approach a normal distribution, regardless of the shape of the population distribution.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21772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5772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5551" y="423747"/>
            <a:ext cx="7385249" cy="16615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Definition of the Central Limit Theorem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925551" y="2286001"/>
            <a:ext cx="7385249" cy="13381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states that the sum or average of a large number of independent and identically distributed random variables will tend to have a normal distribution.</a:t>
            </a: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E875B5-C50A-8EFF-6AE8-8347A8A1F8ED}"/>
              </a:ext>
            </a:extLst>
          </p:cNvPr>
          <p:cNvSpPr txBox="1"/>
          <p:nvPr/>
        </p:nvSpPr>
        <p:spPr>
          <a:xfrm>
            <a:off x="925551" y="3958683"/>
            <a:ext cx="7549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Let x1,x2,x3…..</a:t>
            </a:r>
            <a:r>
              <a:rPr lang="en-IN" dirty="0" err="1"/>
              <a:t>xn</a:t>
            </a:r>
            <a:r>
              <a:rPr lang="en-IN" dirty="0"/>
              <a:t> is a random sample drawn from any distribution with mean</a:t>
            </a:r>
            <a:r>
              <a:rPr lang="el-GR" b="0" i="0" dirty="0">
                <a:solidFill>
                  <a:srgbClr val="BDC1C6"/>
                </a:solidFill>
                <a:effectLst/>
                <a:latin typeface="Google Sans"/>
              </a:rPr>
              <a:t> </a:t>
            </a:r>
            <a:r>
              <a:rPr lang="el-GR" b="0" i="0" dirty="0">
                <a:solidFill>
                  <a:srgbClr val="E8EAED"/>
                </a:solidFill>
                <a:effectLst/>
                <a:latin typeface="Google Sans"/>
              </a:rPr>
              <a:t> </a:t>
            </a:r>
            <a:r>
              <a:rPr lang="el-GR" b="0" i="0" dirty="0">
                <a:effectLst/>
                <a:latin typeface="Google Sans"/>
              </a:rPr>
              <a:t>’μ’</a:t>
            </a:r>
            <a:r>
              <a:rPr lang="en-IN" b="0" i="0" dirty="0">
                <a:effectLst/>
                <a:latin typeface="Google Sans"/>
              </a:rPr>
              <a:t> and </a:t>
            </a:r>
            <a:r>
              <a:rPr lang="en-IN" b="0" i="0" dirty="0" err="1">
                <a:effectLst/>
                <a:latin typeface="Google Sans"/>
              </a:rPr>
              <a:t>varience</a:t>
            </a:r>
            <a:r>
              <a:rPr lang="en-IN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ogle Sans"/>
              </a:rPr>
              <a:t> </a:t>
            </a:r>
            <a:r>
              <a:rPr lang="el-GR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ogle Sans"/>
              </a:rPr>
              <a:t> 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  <a:latin typeface="Google Sans"/>
              </a:rPr>
              <a:t>’</a:t>
            </a:r>
            <a:r>
              <a:rPr lang="el-GR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ogle Sans"/>
              </a:rPr>
              <a:t>σ</a:t>
            </a:r>
            <a:r>
              <a:rPr lang="el-GR" b="0" i="0" baseline="300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ogle Sans"/>
              </a:rPr>
              <a:t>2</a:t>
            </a:r>
            <a:r>
              <a:rPr lang="en-IN" b="0" i="0" baseline="300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Google Sans"/>
              </a:rPr>
              <a:t>’  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55BF08-02F2-C6B3-0062-34059810B0E6}"/>
              </a:ext>
            </a:extLst>
          </p:cNvPr>
          <p:cNvSpPr txBox="1"/>
          <p:nvPr/>
        </p:nvSpPr>
        <p:spPr>
          <a:xfrm>
            <a:off x="925551" y="4844094"/>
            <a:ext cx="7159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For large value of ‘n’ the sampling distribution of sample mean </a:t>
            </a:r>
            <a:r>
              <a:rPr lang="en-IN" b="0" i="0" dirty="0">
                <a:effectLst/>
                <a:latin typeface="Google Sans"/>
              </a:rPr>
              <a:t>'x̄’ approaches to normal distribution 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72069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Importance of the Central Limit Theorem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442698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allows us to make accurate statistical inferences even when the population distribution is unknown or non-normal. This makes it a powerful tool in many areas of research and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54293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Limitations of the Central Limit Theorem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4264938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While the central limit theorem is a powerful tool, it may not hold true for small sample sizes or for populations with heavy-tailed distributions. In such cases, alternative statistical techniques may be more appropriate.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84285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Assumptions of the Central Limit Theorem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675942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assumes that the random variables are independent, have a finite variance, and are identically distributed. Violations of these assumptions can affect the validity of the theorem.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Application of the Central Limit Theorem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is widely used in various fields such as quality control, finance, and social sciences. It helps to analyze and interpret data, estimate parameters, and make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890123"/>
            <a:ext cx="68503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Conclusion and Key Points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9177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central limit theorem is a fundamental concept in statistics that allows us to make reliable inferences based on sample data. Understanding its assumptions, limitations, and applications is crucial for accurate statistical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5156359"/>
            <a:ext cx="6278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                         </a:t>
            </a:r>
            <a:r>
              <a:rPr lang="en-US" sz="4374" b="1" i="1" dirty="0">
                <a:solidFill>
                  <a:srgbClr val="101014"/>
                </a:solidFill>
                <a:latin typeface="Playfair Display" pitchFamily="34" charset="0"/>
                <a:ea typeface="Playfair Display" pitchFamily="34" charset="-122"/>
                <a:cs typeface="Playfair Display" pitchFamily="34" charset="-120"/>
              </a:rPr>
              <a:t>Thank you!!</a:t>
            </a:r>
            <a:endParaRPr lang="en-US" sz="4374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F83A30-69DE-74E6-6EF2-0713ACCC92E2}"/>
              </a:ext>
            </a:extLst>
          </p:cNvPr>
          <p:cNvSpPr txBox="1"/>
          <p:nvPr/>
        </p:nvSpPr>
        <p:spPr>
          <a:xfrm>
            <a:off x="9699171" y="6389914"/>
            <a:ext cx="42780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-By</a:t>
            </a:r>
          </a:p>
          <a:p>
            <a:r>
              <a:rPr lang="en-IN" sz="2400" dirty="0"/>
              <a:t>   Mani</a:t>
            </a:r>
          </a:p>
          <a:p>
            <a:r>
              <a:rPr lang="en-IN" sz="2400" dirty="0"/>
              <a:t>   23071A6724</a:t>
            </a:r>
          </a:p>
          <a:p>
            <a:r>
              <a:rPr lang="en-IN" sz="2400" dirty="0"/>
              <a:t>   CSD-A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109</TotalTime>
  <Words>344</Words>
  <Application>Microsoft Office PowerPoint</Application>
  <PresentationFormat>Custom</PresentationFormat>
  <Paragraphs>29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Gill Sans MT</vt:lpstr>
      <vt:lpstr>Google Sans</vt:lpstr>
      <vt:lpstr>Open Sans</vt:lpstr>
      <vt:lpstr>Playfair Display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JAJULA MANI</cp:lastModifiedBy>
  <cp:revision>4</cp:revision>
  <dcterms:created xsi:type="dcterms:W3CDTF">2023-11-26T03:08:17Z</dcterms:created>
  <dcterms:modified xsi:type="dcterms:W3CDTF">2023-12-03T08:12:54Z</dcterms:modified>
</cp:coreProperties>
</file>